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2" r:id="rId2"/>
    <p:sldId id="263" r:id="rId3"/>
    <p:sldId id="260" r:id="rId4"/>
    <p:sldId id="261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Pit 1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Les 5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445" y="3070746"/>
            <a:ext cx="7014598" cy="350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95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 PIT-map tot nu toe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/>
              <a:t>Groepsfoto met voorwerpen </a:t>
            </a:r>
            <a:r>
              <a:rPr lang="nl-NL" dirty="0" smtClean="0"/>
              <a:t>(de foto </a:t>
            </a:r>
            <a:r>
              <a:rPr lang="nl-NL" dirty="0"/>
              <a:t>gebruik je </a:t>
            </a:r>
            <a:r>
              <a:rPr lang="nl-NL" dirty="0" smtClean="0"/>
              <a:t>ter opsiering van je </a:t>
            </a:r>
            <a:r>
              <a:rPr lang="nl-NL" dirty="0"/>
              <a:t>voorblad)</a:t>
            </a:r>
          </a:p>
          <a:p>
            <a:r>
              <a:rPr lang="nl-NL" dirty="0" smtClean="0"/>
              <a:t>Collage (Wie ben ik)</a:t>
            </a:r>
          </a:p>
          <a:p>
            <a:r>
              <a:rPr lang="nl-NL" dirty="0" smtClean="0"/>
              <a:t>Uitslag leerstijlentest plus verslagje (denker, doener, beslisser of </a:t>
            </a:r>
            <a:r>
              <a:rPr lang="nl-NL" dirty="0" err="1" smtClean="0"/>
              <a:t>bezinner</a:t>
            </a:r>
            <a:r>
              <a:rPr lang="nl-NL" dirty="0" smtClean="0"/>
              <a:t>)</a:t>
            </a:r>
          </a:p>
          <a:p>
            <a:r>
              <a:rPr lang="nl-NL" dirty="0" smtClean="0"/>
              <a:t>Opdracht Autobiografie</a:t>
            </a:r>
            <a:endParaRPr lang="nl-NL" dirty="0" smtClean="0"/>
          </a:p>
          <a:p>
            <a:r>
              <a:rPr lang="nl-NL" dirty="0" smtClean="0"/>
              <a:t>Stamboom (waar kom ik vandaan?)</a:t>
            </a:r>
          </a:p>
          <a:p>
            <a:r>
              <a:rPr lang="nl-NL" dirty="0" smtClean="0"/>
              <a:t>Je kamer door studiegenoot uitgetekend</a:t>
            </a:r>
          </a:p>
          <a:p>
            <a:r>
              <a:rPr lang="nl-NL" dirty="0" smtClean="0"/>
              <a:t>De zes uitgekozen kernkwaliteiten plus verslaglegging</a:t>
            </a:r>
          </a:p>
          <a:p>
            <a:r>
              <a:rPr lang="nl-NL" dirty="0" smtClean="0"/>
              <a:t>Tijdlijn (verleden, heden en toekomst)</a:t>
            </a:r>
          </a:p>
          <a:p>
            <a:r>
              <a:rPr lang="nl-NL" dirty="0" smtClean="0"/>
              <a:t>Uitslag k</a:t>
            </a:r>
            <a:r>
              <a:rPr lang="nl-NL" dirty="0" smtClean="0"/>
              <a:t>araktertest </a:t>
            </a:r>
            <a:r>
              <a:rPr lang="nl-NL" dirty="0" smtClean="0"/>
              <a:t>(Big 5) ook wel ‘persoonlijkheidstest’</a:t>
            </a:r>
          </a:p>
          <a:p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3987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871615" cy="1320800"/>
          </a:xfrm>
        </p:spPr>
        <p:txBody>
          <a:bodyPr/>
          <a:lstStyle/>
          <a:p>
            <a:r>
              <a:rPr lang="nl-NL" dirty="0" smtClean="0"/>
              <a:t>Jullie hebben daarmee in kaart gebracht: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nl-NL" dirty="0" smtClean="0"/>
              <a:t>Wie </a:t>
            </a:r>
            <a:r>
              <a:rPr lang="nl-NL" dirty="0"/>
              <a:t>je </a:t>
            </a:r>
            <a:r>
              <a:rPr lang="nl-NL" dirty="0" smtClean="0"/>
              <a:t>bent (collage)</a:t>
            </a:r>
          </a:p>
          <a:p>
            <a:pPr>
              <a:buFontTx/>
              <a:buChar char="-"/>
            </a:pPr>
            <a:r>
              <a:rPr lang="nl-NL" dirty="0" smtClean="0"/>
              <a:t>Waar </a:t>
            </a:r>
            <a:r>
              <a:rPr lang="nl-NL" dirty="0"/>
              <a:t>je vandaan komt </a:t>
            </a:r>
            <a:r>
              <a:rPr lang="nl-NL" dirty="0" smtClean="0"/>
              <a:t>(bijvoorbeeld stamboom</a:t>
            </a:r>
            <a:r>
              <a:rPr lang="nl-NL" dirty="0"/>
              <a:t>) 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Wat jou kenmerkt (voorwerp die iets over jou zeggen, leerstijl)</a:t>
            </a:r>
          </a:p>
          <a:p>
            <a:pPr>
              <a:buFontTx/>
              <a:buChar char="-"/>
            </a:pPr>
            <a:r>
              <a:rPr lang="nl-NL" dirty="0" smtClean="0"/>
              <a:t>Welke kwaliteiten je in je hebt en welke valkuilen daarbij horen als je er te veel van hebt</a:t>
            </a:r>
          </a:p>
          <a:p>
            <a:pPr>
              <a:buFontTx/>
              <a:buChar char="-"/>
            </a:pPr>
            <a:r>
              <a:rPr lang="nl-NL" dirty="0" smtClean="0"/>
              <a:t>Je hebt jezelf dus ingekaderd (zonder in hokjes te willen denken)</a:t>
            </a:r>
          </a:p>
          <a:p>
            <a:pPr>
              <a:buFontTx/>
              <a:buChar char="-"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33697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Vandaag kijken we verder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Wat wil je uiteindelijk worden?</a:t>
            </a:r>
          </a:p>
          <a:p>
            <a:r>
              <a:rPr lang="nl-NL" dirty="0" smtClean="0"/>
              <a:t>Wat heb je daarvoor nodig?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Zo </a:t>
            </a:r>
            <a:r>
              <a:rPr lang="nl-NL" dirty="0"/>
              <a:t>krijgen jullie in beeld </a:t>
            </a:r>
            <a:r>
              <a:rPr lang="nl-NL" dirty="0" smtClean="0"/>
              <a:t>vanuit </a:t>
            </a:r>
          </a:p>
          <a:p>
            <a:pPr>
              <a:buAutoNum type="arabicPeriod"/>
            </a:pPr>
            <a:r>
              <a:rPr lang="nl-NL" dirty="0" smtClean="0"/>
              <a:t>welke </a:t>
            </a:r>
            <a:r>
              <a:rPr lang="nl-NL" dirty="0"/>
              <a:t>achtergrond </a:t>
            </a:r>
            <a:r>
              <a:rPr lang="nl-NL" dirty="0" smtClean="0"/>
              <a:t>(waar kom ik vandaan)</a:t>
            </a:r>
          </a:p>
          <a:p>
            <a:pPr>
              <a:buAutoNum type="arabicPeriod"/>
            </a:pPr>
            <a:r>
              <a:rPr lang="nl-NL" dirty="0"/>
              <a:t>d</a:t>
            </a:r>
            <a:r>
              <a:rPr lang="nl-NL" dirty="0" smtClean="0"/>
              <a:t>e huidige werkelijkheid (waar sta ik nu)</a:t>
            </a:r>
          </a:p>
          <a:p>
            <a:pPr>
              <a:buAutoNum type="arabicPeriod"/>
            </a:pPr>
            <a:r>
              <a:rPr lang="nl-NL" dirty="0" smtClean="0"/>
              <a:t>welke toekomstverwachtingen (waar wil ik heen)</a:t>
            </a:r>
          </a:p>
          <a:p>
            <a:pPr marL="0" indent="0">
              <a:buNone/>
            </a:pPr>
            <a:r>
              <a:rPr lang="nl-NL" dirty="0" smtClean="0"/>
              <a:t>…..jullie gaan toegroeien </a:t>
            </a:r>
            <a:r>
              <a:rPr lang="nl-NL" dirty="0"/>
              <a:t>naar je toekomstige </a:t>
            </a:r>
            <a:r>
              <a:rPr lang="nl-NL" dirty="0" smtClean="0"/>
              <a:t>beroep.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18929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Opdracht: Wat doet een MZ/</a:t>
            </a:r>
            <a:r>
              <a:rPr lang="nl-NL" dirty="0" err="1" smtClean="0"/>
              <a:t>PW’er</a:t>
            </a:r>
            <a:r>
              <a:rPr lang="nl-NL" dirty="0" smtClean="0"/>
              <a:t> en wat komt daar allemaal bij kijken?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/>
          <a:lstStyle/>
          <a:p>
            <a:r>
              <a:rPr lang="nl-NL" dirty="0" smtClean="0"/>
              <a:t>In de wiki staat een vragenblad (opdracht bij les 5) </a:t>
            </a:r>
          </a:p>
          <a:p>
            <a:r>
              <a:rPr lang="nl-NL" dirty="0" smtClean="0"/>
              <a:t>Hierbij gaan jullie zelf </a:t>
            </a:r>
            <a:r>
              <a:rPr lang="nl-NL" dirty="0" smtClean="0"/>
              <a:t>op zoek naar de </a:t>
            </a:r>
            <a:r>
              <a:rPr lang="nl-NL" dirty="0" smtClean="0"/>
              <a:t>antwoorden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424085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 </a:t>
            </a:r>
            <a:r>
              <a:rPr lang="nl-NL" dirty="0" smtClean="0"/>
              <a:t>gaan </a:t>
            </a:r>
            <a:r>
              <a:rPr lang="nl-NL" dirty="0"/>
              <a:t>we </a:t>
            </a:r>
            <a:r>
              <a:rPr lang="nl-NL" dirty="0" smtClean="0"/>
              <a:t>verder mee bezig?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270000"/>
            <a:ext cx="11249055" cy="3318936"/>
          </a:xfrm>
        </p:spPr>
        <p:txBody>
          <a:bodyPr/>
          <a:lstStyle/>
          <a:p>
            <a:r>
              <a:rPr lang="nl-NL" dirty="0" smtClean="0"/>
              <a:t>Jullie gaan zo meteen verder werken aan het levensboek (vandaag stap 3)</a:t>
            </a:r>
          </a:p>
          <a:p>
            <a:r>
              <a:rPr lang="nl-NL" dirty="0" smtClean="0"/>
              <a:t>In lesweek 9 (9 november) geven jullie een korte presentatie (5 minuten) over:</a:t>
            </a:r>
          </a:p>
          <a:p>
            <a:r>
              <a:rPr lang="nl-NL" dirty="0" smtClean="0"/>
              <a:t>“</a:t>
            </a:r>
            <a:r>
              <a:rPr lang="nl-NL" dirty="0" smtClean="0"/>
              <a:t>Wie </a:t>
            </a:r>
            <a:r>
              <a:rPr lang="nl-NL" dirty="0"/>
              <a:t>ben </a:t>
            </a:r>
            <a:r>
              <a:rPr lang="nl-NL" dirty="0" smtClean="0"/>
              <a:t>ik en waar wil ik naar toe” </a:t>
            </a:r>
            <a:r>
              <a:rPr lang="nl-NL" dirty="0" smtClean="0"/>
              <a:t>(</a:t>
            </a:r>
            <a:r>
              <a:rPr lang="nl-NL" dirty="0" smtClean="0"/>
              <a:t>wees creatief in je manier van presenteren</a:t>
            </a:r>
            <a:r>
              <a:rPr lang="nl-NL" dirty="0" smtClean="0"/>
              <a:t>) </a:t>
            </a:r>
            <a:endParaRPr lang="nl-NL" dirty="0" smtClean="0"/>
          </a:p>
          <a:p>
            <a:r>
              <a:rPr lang="nl-NL" dirty="0" smtClean="0"/>
              <a:t>Deze korte presentaties (5 min.) geven jullie in week </a:t>
            </a:r>
            <a:r>
              <a:rPr lang="nl-NL" dirty="0" smtClean="0"/>
              <a:t>9 </a:t>
            </a:r>
          </a:p>
          <a:p>
            <a:r>
              <a:rPr lang="nl-NL" dirty="0" smtClean="0"/>
              <a:t>Die </a:t>
            </a:r>
            <a:r>
              <a:rPr lang="nl-NL" dirty="0" smtClean="0"/>
              <a:t>dag leveren jullie ook je PIT-map met opdrachten en levensboek in.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86607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</TotalTime>
  <Words>321</Words>
  <Application>Microsoft Office PowerPoint</Application>
  <PresentationFormat>Breedbeeld</PresentationFormat>
  <Paragraphs>38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Pit 1</vt:lpstr>
      <vt:lpstr>Inhoud PIT-map tot nu toe</vt:lpstr>
      <vt:lpstr>Jullie hebben daarmee in kaart gebracht:</vt:lpstr>
      <vt:lpstr>Vandaag kijken we verder</vt:lpstr>
      <vt:lpstr>Opdracht: Wat doet een MZ/PW’er en wat komt daar allemaal bij kijken?</vt:lpstr>
      <vt:lpstr>Waar gaan we verder mee bezig?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 1</dc:title>
  <dc:creator>S. Poelman</dc:creator>
  <cp:lastModifiedBy>Simon Poelman</cp:lastModifiedBy>
  <cp:revision>9</cp:revision>
  <dcterms:created xsi:type="dcterms:W3CDTF">2017-10-08T17:44:48Z</dcterms:created>
  <dcterms:modified xsi:type="dcterms:W3CDTF">2018-10-04T17:58:55Z</dcterms:modified>
</cp:coreProperties>
</file>